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5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1154-B23F-4348-A7FB-378C1DA29B8D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7597E-8833-4B93-A716-E9A534EEC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636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1154-B23F-4348-A7FB-378C1DA29B8D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7597E-8833-4B93-A716-E9A534EEC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920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1154-B23F-4348-A7FB-378C1DA29B8D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7597E-8833-4B93-A716-E9A534EEC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120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1154-B23F-4348-A7FB-378C1DA29B8D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7597E-8833-4B93-A716-E9A534EEC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967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1154-B23F-4348-A7FB-378C1DA29B8D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7597E-8833-4B93-A716-E9A534EEC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320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1154-B23F-4348-A7FB-378C1DA29B8D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7597E-8833-4B93-A716-E9A534EEC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069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1154-B23F-4348-A7FB-378C1DA29B8D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7597E-8833-4B93-A716-E9A534EEC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9696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1154-B23F-4348-A7FB-378C1DA29B8D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7597E-8833-4B93-A716-E9A534EEC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220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1154-B23F-4348-A7FB-378C1DA29B8D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7597E-8833-4B93-A716-E9A534EEC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7785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1154-B23F-4348-A7FB-378C1DA29B8D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7597E-8833-4B93-A716-E9A534EEC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637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1154-B23F-4348-A7FB-378C1DA29B8D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7597E-8833-4B93-A716-E9A534EEC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7200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71154-B23F-4348-A7FB-378C1DA29B8D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7597E-8833-4B93-A716-E9A534EEC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182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1" t="20069" r="41933" b="43643"/>
          <a:stretch/>
        </p:blipFill>
        <p:spPr bwMode="auto">
          <a:xfrm>
            <a:off x="467544" y="1376312"/>
            <a:ext cx="7620758" cy="3492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9475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9" t="18006" r="41160" b="28797"/>
          <a:stretch/>
        </p:blipFill>
        <p:spPr bwMode="auto">
          <a:xfrm>
            <a:off x="899592" y="836712"/>
            <a:ext cx="7394286" cy="4858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354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3" t="19793" r="41623" b="22337"/>
          <a:stretch/>
        </p:blipFill>
        <p:spPr bwMode="auto">
          <a:xfrm>
            <a:off x="174738" y="260648"/>
            <a:ext cx="8586059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6562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5" t="19518" r="41316" b="29348"/>
          <a:stretch/>
        </p:blipFill>
        <p:spPr bwMode="auto">
          <a:xfrm>
            <a:off x="251520" y="332656"/>
            <a:ext cx="8172550" cy="6048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0347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5" t="19381" r="41547" b="26461"/>
          <a:stretch/>
        </p:blipFill>
        <p:spPr bwMode="auto">
          <a:xfrm>
            <a:off x="467544" y="1124744"/>
            <a:ext cx="8424936" cy="4854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503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5" t="19793" r="56005" b="14915"/>
          <a:stretch/>
        </p:blipFill>
        <p:spPr bwMode="auto">
          <a:xfrm>
            <a:off x="179512" y="101760"/>
            <a:ext cx="6894427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484784"/>
            <a:ext cx="2619697" cy="566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804" y="3260396"/>
            <a:ext cx="392430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517232"/>
            <a:ext cx="16192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5893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7" t="19519" r="51366" b="15877"/>
          <a:stretch/>
        </p:blipFill>
        <p:spPr bwMode="auto">
          <a:xfrm>
            <a:off x="179512" y="116632"/>
            <a:ext cx="8939614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217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3" t="21031" r="47887" b="31959"/>
          <a:stretch/>
        </p:blipFill>
        <p:spPr bwMode="auto">
          <a:xfrm>
            <a:off x="683568" y="756644"/>
            <a:ext cx="7848872" cy="541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1047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" t="22681" r="62423" b="44055"/>
          <a:stretch/>
        </p:blipFill>
        <p:spPr bwMode="auto">
          <a:xfrm>
            <a:off x="754144" y="1555422"/>
            <a:ext cx="7850304" cy="4679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9444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4</cp:revision>
  <dcterms:created xsi:type="dcterms:W3CDTF">2021-11-09T16:06:21Z</dcterms:created>
  <dcterms:modified xsi:type="dcterms:W3CDTF">2021-11-09T16:40:10Z</dcterms:modified>
</cp:coreProperties>
</file>